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32" y="13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AA94-AA7F-4224-B9FB-4DB4FA7F545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AA14-11CC-432A-A096-8395B4BF3F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AA94-AA7F-4224-B9FB-4DB4FA7F545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AA14-11CC-432A-A096-8395B4BF3F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AA94-AA7F-4224-B9FB-4DB4FA7F545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AA14-11CC-432A-A096-8395B4BF3F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AA94-AA7F-4224-B9FB-4DB4FA7F545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AA14-11CC-432A-A096-8395B4BF3F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AA94-AA7F-4224-B9FB-4DB4FA7F545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AA14-11CC-432A-A096-8395B4BF3F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AA94-AA7F-4224-B9FB-4DB4FA7F545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AA14-11CC-432A-A096-8395B4BF3F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AA94-AA7F-4224-B9FB-4DB4FA7F545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AA14-11CC-432A-A096-8395B4BF3F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AA94-AA7F-4224-B9FB-4DB4FA7F545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AA14-11CC-432A-A096-8395B4BF3F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AA94-AA7F-4224-B9FB-4DB4FA7F545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AA14-11CC-432A-A096-8395B4BF3F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AA94-AA7F-4224-B9FB-4DB4FA7F545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AA14-11CC-432A-A096-8395B4BF3F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AA94-AA7F-4224-B9FB-4DB4FA7F545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AA14-11CC-432A-A096-8395B4BF3F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BAA94-AA7F-4224-B9FB-4DB4FA7F545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9AA14-11CC-432A-A096-8395B4BF3FE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package" Target="../embeddings/_________Microsoft_Office_Word1.docx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Максим\Desktop\фон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338936" cy="3658418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Здравствуйте, «Непоседы» и «Подсолнушки»! Мы продолжаем с вами занятия по ориентировке и сегодня к нам снова обратился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Чиполлино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за помощью.  Друзья пригласили его в гости и дали ему карту, как добраться до них. Предупредили, что двигаться чётко подсказкам слева направо и провести линию на карте, чтобы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Чиполлино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смог добраться до друзей. Фото работы нужно отправить воспитателю. Удачи вам!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C:\Users\Максим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356992"/>
            <a:ext cx="936229" cy="2232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948388"/>
        </p:xfrm>
        <a:graphic>
          <a:graphicData uri="http://schemas.openxmlformats.org/presentationml/2006/ole">
            <p:oleObj spid="_x0000_s1026" name="Документ" r:id="rId3" imgW="10307952" imgH="7361976" progId="Word.Document.12">
              <p:embed/>
            </p:oleObj>
          </a:graphicData>
        </a:graphic>
      </p:graphicFrame>
      <p:pic>
        <p:nvPicPr>
          <p:cNvPr id="1027" name="Picture 3" descr="C:\Users\Максим\Desktop\дом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260648"/>
            <a:ext cx="1065833" cy="935565"/>
          </a:xfrm>
          <a:prstGeom prst="rect">
            <a:avLst/>
          </a:prstGeom>
          <a:noFill/>
        </p:spPr>
      </p:pic>
      <p:pic>
        <p:nvPicPr>
          <p:cNvPr id="1028" name="Picture 4" descr="C:\Users\Максим\Desktop\д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696" y="2204864"/>
            <a:ext cx="1055637" cy="964357"/>
          </a:xfrm>
          <a:prstGeom prst="rect">
            <a:avLst/>
          </a:prstGeom>
          <a:noFill/>
        </p:spPr>
      </p:pic>
      <p:pic>
        <p:nvPicPr>
          <p:cNvPr id="1029" name="Picture 5" descr="C:\Users\Максим\Desktop\д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288" y="260648"/>
            <a:ext cx="1397040" cy="1027013"/>
          </a:xfrm>
          <a:prstGeom prst="rect">
            <a:avLst/>
          </a:prstGeom>
          <a:noFill/>
        </p:spPr>
      </p:pic>
      <p:pic>
        <p:nvPicPr>
          <p:cNvPr id="1030" name="Picture 6" descr="C:\Users\Максим\Desktop\д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95936" y="332656"/>
            <a:ext cx="1226296" cy="957262"/>
          </a:xfrm>
          <a:prstGeom prst="rect">
            <a:avLst/>
          </a:prstGeom>
          <a:noFill/>
        </p:spPr>
      </p:pic>
      <p:pic>
        <p:nvPicPr>
          <p:cNvPr id="1031" name="Picture 7" descr="C:\Users\Максим\Desktop\д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75656" y="4365104"/>
            <a:ext cx="1296144" cy="961043"/>
          </a:xfrm>
          <a:prstGeom prst="rect">
            <a:avLst/>
          </a:prstGeom>
          <a:noFill/>
        </p:spPr>
      </p:pic>
      <p:pic>
        <p:nvPicPr>
          <p:cNvPr id="1032" name="Picture 8" descr="C:\Users\Максим\Desktop\д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88025" y="2780928"/>
            <a:ext cx="1481942" cy="1069851"/>
          </a:xfrm>
          <a:prstGeom prst="rect">
            <a:avLst/>
          </a:prstGeom>
          <a:noFill/>
        </p:spPr>
      </p:pic>
      <p:pic>
        <p:nvPicPr>
          <p:cNvPr id="1033" name="Picture 9" descr="C:\Users\Максим\Desktop\чиполлина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236296" y="5157192"/>
            <a:ext cx="1224136" cy="1224136"/>
          </a:xfrm>
          <a:prstGeom prst="rect">
            <a:avLst/>
          </a:prstGeom>
          <a:noFill/>
        </p:spPr>
      </p:pic>
      <p:sp>
        <p:nvSpPr>
          <p:cNvPr id="12" name="Овал 11"/>
          <p:cNvSpPr/>
          <p:nvPr/>
        </p:nvSpPr>
        <p:spPr>
          <a:xfrm flipH="1">
            <a:off x="6732239" y="5949280"/>
            <a:ext cx="72007" cy="7200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6" name="Таблица 55"/>
          <p:cNvGraphicFramePr>
            <a:graphicFrameLocks noGrp="1"/>
          </p:cNvGraphicFramePr>
          <p:nvPr/>
        </p:nvGraphicFramePr>
        <p:xfrm>
          <a:off x="179512" y="5517233"/>
          <a:ext cx="6264699" cy="1097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94957"/>
                <a:gridCol w="894957"/>
                <a:gridCol w="894957"/>
                <a:gridCol w="894957"/>
                <a:gridCol w="894957"/>
                <a:gridCol w="894957"/>
                <a:gridCol w="894957"/>
              </a:tblGrid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ru-RU" dirty="0" smtClean="0"/>
                        <a:t>10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3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3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r>
                        <a:rPr lang="ru-RU" baseline="0" dirty="0" smtClean="0"/>
                        <a:t>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   </a:t>
                      </a:r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6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 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6  </a:t>
                      </a:r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3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4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7  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2</a:t>
                      </a:r>
                      <a:r>
                        <a:rPr lang="ru-RU" baseline="0" dirty="0" smtClean="0"/>
                        <a:t>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mtClean="0"/>
                        <a:t> </a:t>
                      </a:r>
                      <a:r>
                        <a:rPr lang="ru-RU" smtClean="0"/>
                        <a:t>6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57" name="Прямая со стрелкой 56"/>
          <p:cNvCxnSpPr/>
          <p:nvPr/>
        </p:nvCxnSpPr>
        <p:spPr>
          <a:xfrm flipV="1">
            <a:off x="539552" y="5517232"/>
            <a:ext cx="0" cy="28803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H="1">
            <a:off x="1403648" y="5661248"/>
            <a:ext cx="288032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 flipV="1">
            <a:off x="2411760" y="5517232"/>
            <a:ext cx="0" cy="28803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flipH="1">
            <a:off x="3131840" y="5733256"/>
            <a:ext cx="288032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flipV="1">
            <a:off x="4139952" y="5589240"/>
            <a:ext cx="0" cy="28803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flipH="1">
            <a:off x="4932040" y="5733256"/>
            <a:ext cx="288032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 flipV="1">
            <a:off x="5940152" y="5517232"/>
            <a:ext cx="0" cy="28803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 flipH="1">
            <a:off x="467544" y="6093296"/>
            <a:ext cx="288032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 flipV="1">
            <a:off x="1475656" y="5877272"/>
            <a:ext cx="0" cy="28803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 flipH="1">
            <a:off x="2267744" y="6093296"/>
            <a:ext cx="288032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 flipV="1">
            <a:off x="3275856" y="5877272"/>
            <a:ext cx="0" cy="28803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>
            <a:off x="4067944" y="6093296"/>
            <a:ext cx="288032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 flipV="1">
            <a:off x="5004048" y="5877272"/>
            <a:ext cx="0" cy="28803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>
            <a:off x="5868144" y="6021288"/>
            <a:ext cx="288032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/>
          <p:nvPr/>
        </p:nvCxnSpPr>
        <p:spPr>
          <a:xfrm>
            <a:off x="539552" y="6237312"/>
            <a:ext cx="0" cy="28803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>
            <a:off x="1331640" y="6381328"/>
            <a:ext cx="288032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>
            <a:off x="2411760" y="6237312"/>
            <a:ext cx="0" cy="28803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>
            <a:off x="3203848" y="6381328"/>
            <a:ext cx="288032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 flipV="1">
            <a:off x="4211960" y="6237312"/>
            <a:ext cx="0" cy="28803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>
            <a:off x="5004048" y="6453336"/>
            <a:ext cx="288032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 flipV="1">
            <a:off x="5940152" y="6237312"/>
            <a:ext cx="0" cy="28803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99</Words>
  <Application>Microsoft Office PowerPoint</Application>
  <PresentationFormat>Экран (4:3)</PresentationFormat>
  <Paragraphs>22</Paragraphs>
  <Slides>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Тема Office</vt:lpstr>
      <vt:lpstr>Документ</vt:lpstr>
      <vt:lpstr>Здравствуйте, «Непоседы» и «Подсолнушки»! Мы продолжаем с вами занятия по ориентировке и сегодня к нам снова обратился Чиполлино за помощью.  Друзья пригласили его в гости и дали ему карту, как добраться до них. Предупредили, что двигаться чётко подсказкам слева направо и провести линию на карте, чтобы Чиполлино смог добраться до друзей. Фото работы нужно отправить воспитателю. Удачи вам!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Максим</dc:creator>
  <cp:lastModifiedBy>Максим</cp:lastModifiedBy>
  <cp:revision>15</cp:revision>
  <dcterms:created xsi:type="dcterms:W3CDTF">2020-04-20T02:35:34Z</dcterms:created>
  <dcterms:modified xsi:type="dcterms:W3CDTF">2020-04-22T08:13:01Z</dcterms:modified>
</cp:coreProperties>
</file>